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71" r:id="rId2"/>
    <p:sldId id="274" r:id="rId3"/>
    <p:sldId id="279" r:id="rId4"/>
    <p:sldId id="289" r:id="rId5"/>
    <p:sldId id="286" r:id="rId6"/>
    <p:sldId id="292" r:id="rId7"/>
    <p:sldId id="293" r:id="rId8"/>
    <p:sldId id="300" r:id="rId9"/>
    <p:sldId id="301" r:id="rId10"/>
    <p:sldId id="288" r:id="rId11"/>
    <p:sldId id="296" r:id="rId12"/>
    <p:sldId id="287" r:id="rId13"/>
    <p:sldId id="297" r:id="rId14"/>
    <p:sldId id="298" r:id="rId15"/>
    <p:sldId id="299" r:id="rId16"/>
    <p:sldId id="285" r:id="rId17"/>
  </p:sldIdLst>
  <p:sldSz cx="9144000" cy="6858000" type="screen4x3"/>
  <p:notesSz cx="6805613" cy="9939338"/>
  <p:embeddedFontLst>
    <p:embeddedFont>
      <p:font typeface="나눔고딕" panose="020D0604000000000000" pitchFamily="50" charset="-127"/>
      <p:regular r:id="rId19"/>
      <p:bold r:id="rId20"/>
    </p:embeddedFont>
    <p:embeddedFont>
      <p:font typeface="나눔고딕 ExtraBold" panose="020D0904000000000000" pitchFamily="50" charset="-127"/>
      <p:bold r:id="rId21"/>
    </p:embeddedFont>
    <p:embeddedFont>
      <p:font typeface="LG PC" panose="0203050400010101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B8B"/>
    <a:srgbClr val="FF9B9B"/>
    <a:srgbClr val="F1D1D1"/>
    <a:srgbClr val="F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32" autoAdjust="0"/>
    <p:restoredTop sz="94660"/>
  </p:normalViewPr>
  <p:slideViewPr>
    <p:cSldViewPr>
      <p:cViewPr varScale="1">
        <p:scale>
          <a:sx n="84" d="100"/>
          <a:sy n="84" d="100"/>
        </p:scale>
        <p:origin x="1603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3A397-4DC3-46CE-9AE3-45BE39C97A59}" type="datetimeFigureOut">
              <a:rPr lang="ko-KR" altLang="en-US" smtClean="0"/>
              <a:pPr/>
              <a:t>2018-05-07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3537" cy="4471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45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F5DD3-10C4-4F53-9E08-2A05AD183D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025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98D8404-51C6-4B08-BD89-F174425806F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381328"/>
            <a:ext cx="864890" cy="160826"/>
          </a:xfrm>
          <a:prstGeom prst="rect">
            <a:avLst/>
          </a:prstGeom>
          <a:noFill/>
        </p:spPr>
      </p:pic>
      <p:sp>
        <p:nvSpPr>
          <p:cNvPr id="16" name="부제목 2"/>
          <p:cNvSpPr txBox="1">
            <a:spLocks/>
          </p:cNvSpPr>
          <p:nvPr userDrawn="1"/>
        </p:nvSpPr>
        <p:spPr>
          <a:xfrm>
            <a:off x="395536" y="6452092"/>
            <a:ext cx="3024336" cy="289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kumimoji="0" lang="ko-KR" alt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. </a:t>
            </a:r>
            <a:r>
              <a:rPr kumimoji="0" lang="ko-KR" altLang="en-US" sz="800" b="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kumimoji="0" lang="ko-KR" altLang="en-US" sz="800" b="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395536" y="404664"/>
            <a:ext cx="8352928" cy="1296144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262290"/>
            <a:ext cx="864890" cy="160826"/>
          </a:xfrm>
          <a:prstGeom prst="rect">
            <a:avLst/>
          </a:prstGeom>
          <a:noFill/>
        </p:spPr>
      </p:pic>
      <p:sp>
        <p:nvSpPr>
          <p:cNvPr id="12" name="제목 1"/>
          <p:cNvSpPr>
            <a:spLocks noGrp="1"/>
          </p:cNvSpPr>
          <p:nvPr>
            <p:ph type="title" hasCustomPrompt="1"/>
          </p:nvPr>
        </p:nvSpPr>
        <p:spPr>
          <a:xfrm>
            <a:off x="683568" y="709712"/>
            <a:ext cx="7776864" cy="2431256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</a:t>
            </a: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3568" y="3441502"/>
            <a:ext cx="7776864" cy="639762"/>
          </a:xfrm>
        </p:spPr>
        <p:txBody>
          <a:bodyPr anchor="ctr">
            <a:norm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부제목</a:t>
            </a:r>
          </a:p>
        </p:txBody>
      </p:sp>
      <p:sp>
        <p:nvSpPr>
          <p:cNvPr id="1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83568" y="4437113"/>
            <a:ext cx="7776863" cy="360040"/>
          </a:xfrm>
        </p:spPr>
        <p:txBody>
          <a:bodyPr anchor="ctr">
            <a:normAutofit/>
          </a:bodyPr>
          <a:lstStyle>
            <a:lvl1pPr marL="0" indent="0">
              <a:buNone/>
              <a:defRPr sz="10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텍스트를 입력합니다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262290"/>
            <a:ext cx="864890" cy="160826"/>
          </a:xfrm>
          <a:prstGeom prst="rect">
            <a:avLst/>
          </a:prstGeom>
          <a:noFill/>
        </p:spPr>
      </p:pic>
      <p:sp>
        <p:nvSpPr>
          <p:cNvPr id="8" name="제목 1"/>
          <p:cNvSpPr>
            <a:spLocks noGrp="1"/>
          </p:cNvSpPr>
          <p:nvPr>
            <p:ph type="title" hasCustomPrompt="1"/>
          </p:nvPr>
        </p:nvSpPr>
        <p:spPr>
          <a:xfrm>
            <a:off x="683568" y="709712"/>
            <a:ext cx="7632848" cy="2359248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57200" y="463972"/>
            <a:ext cx="8229600" cy="1152128"/>
          </a:xfrm>
        </p:spPr>
        <p:txBody>
          <a:bodyPr anchor="t">
            <a:normAutofit/>
          </a:bodyPr>
          <a:lstStyle>
            <a:lvl1pPr algn="l">
              <a:defRPr sz="3000" b="1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 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395536" y="404664"/>
            <a:ext cx="8352928" cy="1296144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페이지 번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사용자정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331277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fld id="{CD11B835-C8C7-43F8-9A40-E6B116444874}" type="slidenum">
              <a:rPr lang="ko-KR" altLang="en-US" sz="900" smtClean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lvl="0" algn="l"/>
              <a:t>‹#›</a:t>
            </a:fld>
            <a:endParaRPr lang="ko-KR" altLang="en-US" sz="90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0" r:id="rId2"/>
    <p:sldLayoutId id="2147483668" r:id="rId3"/>
    <p:sldLayoutId id="2147483669" r:id="rId4"/>
    <p:sldLayoutId id="2147483670" r:id="rId5"/>
    <p:sldLayoutId id="2147483662" r:id="rId6"/>
    <p:sldLayoutId id="2147483671" r:id="rId7"/>
    <p:sldLayoutId id="2147483666" r:id="rId8"/>
    <p:sldLayoutId id="2147483649" r:id="rId9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b="1" kern="1200">
          <a:solidFill>
            <a:schemeClr val="accent6">
              <a:lumMod val="75000"/>
            </a:schemeClr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None/>
        <a:defRPr sz="32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None/>
        <a:defRPr sz="28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4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0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0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893BF9F5-CF16-46C6-9F8B-AA2FBBCF7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489848" y="4429546"/>
            <a:ext cx="3384376" cy="792088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000" spc="-20" dirty="0">
                <a:solidFill>
                  <a:schemeClr val="bg1"/>
                </a:solidFill>
              </a:rPr>
              <a:t>감성인지 소프트웨어 </a:t>
            </a:r>
            <a:r>
              <a:rPr lang="ko-KR" altLang="en-US" sz="1000" spc="-20" dirty="0" err="1">
                <a:solidFill>
                  <a:schemeClr val="bg1"/>
                </a:solidFill>
              </a:rPr>
              <a:t>이유빈</a:t>
            </a:r>
            <a:r>
              <a:rPr lang="en-US" altLang="ko-KR" sz="1000" spc="-20" dirty="0">
                <a:solidFill>
                  <a:schemeClr val="bg1"/>
                </a:solidFill>
              </a:rPr>
              <a:t>, </a:t>
            </a:r>
            <a:r>
              <a:rPr lang="ko-KR" altLang="en-US" sz="1000" spc="-20" dirty="0">
                <a:solidFill>
                  <a:schemeClr val="bg1"/>
                </a:solidFill>
              </a:rPr>
              <a:t>언어정보처리전공 윤지애</a:t>
            </a:r>
            <a:endParaRPr lang="en-US" altLang="ko-KR" sz="1000" b="1" spc="-20" dirty="0">
              <a:solidFill>
                <a:schemeClr val="bg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55576" y="764704"/>
            <a:ext cx="7128792" cy="1470025"/>
          </a:xfrm>
        </p:spPr>
        <p:txBody>
          <a:bodyPr>
            <a:noAutofit/>
          </a:bodyPr>
          <a:lstStyle/>
          <a:p>
            <a:pPr algn="l">
              <a:lnSpc>
                <a:spcPts val="5600"/>
              </a:lnSpc>
            </a:pPr>
            <a:r>
              <a:rPr lang="ko-KR" altLang="en-US" sz="4800" spc="-150" dirty="0" err="1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포모도로</a:t>
            </a:r>
            <a:r>
              <a:rPr lang="ko-KR" altLang="en-US" sz="4800" spc="-15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 학습법</a:t>
            </a:r>
            <a:r>
              <a:rPr lang="en-US" altLang="ko-KR" sz="4800" spc="-15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/>
            </a:r>
            <a:br>
              <a:rPr lang="en-US" altLang="ko-KR" sz="4800" spc="-15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8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755576" y="3355936"/>
            <a:ext cx="6120680" cy="7931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고급 </a:t>
            </a:r>
            <a:r>
              <a:rPr lang="en-US" altLang="ko-KR" sz="3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JAVA </a:t>
            </a:r>
            <a:r>
              <a:rPr lang="ko-KR" altLang="en-US" sz="3000" dirty="0" err="1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텀</a:t>
            </a:r>
            <a:r>
              <a:rPr lang="ko-KR" altLang="en-US" sz="3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프로젝트</a:t>
            </a:r>
            <a:endParaRPr kumimoji="0" lang="ko-KR" altLang="en-US" sz="3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D0B6F4A6-57CD-4549-9D28-2CCFB729D7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" r="21599"/>
          <a:stretch/>
        </p:blipFill>
        <p:spPr>
          <a:xfrm>
            <a:off x="-5548" y="0"/>
            <a:ext cx="9149547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143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60040" y="620688"/>
            <a:ext cx="5108104" cy="1470025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개발 과정</a:t>
            </a:r>
            <a: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/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804248" y="476673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57713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8558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추진 일정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3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26" y="1844824"/>
            <a:ext cx="8352928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5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F508FBCF-9F82-4941-914F-3EE6BCF730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" r="21599"/>
          <a:stretch/>
        </p:blipFill>
        <p:spPr>
          <a:xfrm>
            <a:off x="-5548" y="0"/>
            <a:ext cx="9149547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143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60040" y="620688"/>
            <a:ext cx="5108104" cy="1470025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결과 예측</a:t>
            </a:r>
            <a: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/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804248" y="476673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04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2286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31342" y="215681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시나리오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62792" y="1474619"/>
            <a:ext cx="5693384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음악 파일을 내 컴퓨터에서 불러온다</a:t>
            </a:r>
            <a:r>
              <a:rPr lang="en-US" altLang="ko-KR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시작</a:t>
            </a: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누른다 </a:t>
            </a:r>
            <a:r>
              <a:rPr lang="en-US" altLang="ko-KR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-&gt; </a:t>
            </a: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새로운 창이 뜸</a:t>
            </a:r>
            <a:endParaRPr lang="en-US" altLang="ko-KR" sz="14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endParaRPr lang="en-US" altLang="ko-KR" sz="14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학습 목표를 입력한다</a:t>
            </a:r>
            <a:endParaRPr lang="en-US" altLang="ko-KR" sz="14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400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알림음과</a:t>
            </a: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학습 중 재생될 음악을 음악 목록에서 선택한다</a:t>
            </a:r>
            <a:endParaRPr lang="en-US" altLang="ko-KR" sz="14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확인을 누름</a:t>
            </a:r>
            <a:endParaRPr lang="en-US" altLang="ko-KR" sz="14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endParaRPr lang="en-US" altLang="ko-KR" sz="14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400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실행</a:t>
            </a:r>
            <a:endParaRPr lang="en-US" altLang="ko-KR" sz="1400" spc="-20" dirty="0">
              <a:solidFill>
                <a:srgbClr val="FF0000"/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endParaRPr lang="en-US" altLang="ko-KR" sz="14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en-US" altLang="ko-KR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25</a:t>
            </a:r>
            <a:r>
              <a:rPr lang="ko-KR" altLang="en-US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분 동안 </a:t>
            </a:r>
            <a:r>
              <a:rPr lang="ko-KR" altLang="en-US" sz="1400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시메지가</a:t>
            </a: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돌아다니고 음악이 재생되며 그 때 학습을 한다</a:t>
            </a:r>
            <a:r>
              <a:rPr lang="en-US" altLang="ko-KR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학습 시간이 끝나면 알람이 울린다</a:t>
            </a:r>
            <a:endParaRPr lang="en-US" altLang="ko-KR" sz="14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en-US" altLang="ko-KR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분 동안 </a:t>
            </a: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자유로운 활동 후 다시 알림이 울리면 다시 학습을 한다</a:t>
            </a:r>
            <a:r>
              <a:rPr lang="en-US" altLang="ko-KR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학습 시간이 끝나면 알람이 울리며 쉬고 반복한다</a:t>
            </a:r>
            <a:endParaRPr lang="en-US" altLang="ko-KR" sz="1400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이 주기가 </a:t>
            </a:r>
            <a:r>
              <a:rPr lang="en-US" altLang="ko-KR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번 동안 반복되면 </a:t>
            </a:r>
            <a:r>
              <a:rPr lang="en-US" altLang="ko-KR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30</a:t>
            </a:r>
            <a:r>
              <a:rPr lang="ko-KR" altLang="en-US" sz="1400" spc="-20" dirty="0">
                <a:solidFill>
                  <a:srgbClr val="0070C0"/>
                </a:solidFill>
                <a:latin typeface="나눔고딕" pitchFamily="50" charset="-127"/>
                <a:ea typeface="나눔고딕" pitchFamily="50" charset="-127"/>
              </a:rPr>
              <a:t>분 동안 쉬는 시간</a:t>
            </a:r>
            <a:r>
              <a:rPr lang="ko-KR" altLang="en-US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가지고 다시 공부한다</a:t>
            </a:r>
            <a:r>
              <a:rPr lang="en-US" altLang="ko-KR" sz="1400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4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-1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533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15" name="제목 1"/>
          <p:cNvSpPr>
            <a:spLocks noGrp="1"/>
          </p:cNvSpPr>
          <p:nvPr>
            <p:ph type="ctrTitle"/>
          </p:nvPr>
        </p:nvSpPr>
        <p:spPr>
          <a:xfrm>
            <a:off x="467544" y="410615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 err="1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유즈케이스</a:t>
            </a:r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 다이어그램</a:t>
            </a:r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/>
            </a:r>
            <a:b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4-2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807" y="1462963"/>
            <a:ext cx="6619232" cy="453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49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2734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클래스 다이어그램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4-3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365861"/>
            <a:ext cx="7595828" cy="508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9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84CE25B8-0760-4C6D-9B4E-797EBDA7C10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00000" y="620689"/>
            <a:ext cx="5108104" cy="936103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감사합니다</a:t>
            </a:r>
            <a: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.</a:t>
            </a: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EAC76806-EA3A-47AF-A228-0D83416BC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6" t="205" r="23966" b="5337"/>
          <a:stretch/>
        </p:blipFill>
        <p:spPr>
          <a:xfrm>
            <a:off x="-12106" y="-8034"/>
            <a:ext cx="9168211" cy="686603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23528" y="260648"/>
            <a:ext cx="2880320" cy="576064"/>
          </a:xfrm>
        </p:spPr>
        <p:txBody>
          <a:bodyPr>
            <a:noAutofit/>
          </a:bodyPr>
          <a:lstStyle/>
          <a:p>
            <a:pPr algn="l"/>
            <a:r>
              <a:rPr lang="ko-KR" altLang="en-US" sz="24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목차</a:t>
            </a:r>
          </a:p>
        </p:txBody>
      </p:sp>
      <p:sp>
        <p:nvSpPr>
          <p:cNvPr id="22" name="부제목 2"/>
          <p:cNvSpPr txBox="1">
            <a:spLocks/>
          </p:cNvSpPr>
          <p:nvPr/>
        </p:nvSpPr>
        <p:spPr>
          <a:xfrm>
            <a:off x="2699792" y="1669531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400" b="1" i="0" u="none" strike="noStrike" kern="1200" cap="none" spc="-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02  </a:t>
            </a:r>
            <a:r>
              <a:rPr lang="ko-KR" altLang="en-US" sz="1400" b="1" spc="-2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기능 상세 설명</a:t>
            </a:r>
            <a:endParaRPr kumimoji="0" lang="en-US" altLang="ko-KR" sz="1400" b="1" i="0" u="none" strike="noStrike" kern="1200" cap="none" spc="-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부제목 2"/>
          <p:cNvSpPr txBox="1">
            <a:spLocks/>
          </p:cNvSpPr>
          <p:nvPr/>
        </p:nvSpPr>
        <p:spPr>
          <a:xfrm>
            <a:off x="5796136" y="1669531"/>
            <a:ext cx="3312368" cy="648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      </a:t>
            </a:r>
            <a:r>
              <a:rPr lang="ko-KR" altLang="en-US" sz="1100" spc="-2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메뉴바</a:t>
            </a:r>
            <a:endParaRPr lang="en-US" altLang="ko-KR" sz="1100" spc="-2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2-2      </a:t>
            </a:r>
            <a:r>
              <a:rPr lang="ko-KR" altLang="en-US" sz="1100" spc="-2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시메지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2-3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옵션 저장과 불러오기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2771800" y="1597523"/>
            <a:ext cx="29523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5868144" y="1597523"/>
            <a:ext cx="278027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부제목 2"/>
          <p:cNvSpPr txBox="1">
            <a:spLocks/>
          </p:cNvSpPr>
          <p:nvPr/>
        </p:nvSpPr>
        <p:spPr>
          <a:xfrm>
            <a:off x="2707787" y="3542768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400" b="1" i="0" u="none" strike="noStrike" kern="1200" cap="none" spc="-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04  </a:t>
            </a:r>
            <a:r>
              <a:rPr lang="ko-KR" altLang="en-US" sz="1400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결과 예측</a:t>
            </a:r>
            <a:endParaRPr kumimoji="0" lang="en-US" altLang="ko-KR" sz="1400" b="1" i="0" u="none" strike="noStrike" kern="1200" cap="none" spc="-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2" name="부제목 2"/>
          <p:cNvSpPr txBox="1">
            <a:spLocks/>
          </p:cNvSpPr>
          <p:nvPr/>
        </p:nvSpPr>
        <p:spPr>
          <a:xfrm>
            <a:off x="5804131" y="3542768"/>
            <a:ext cx="3312368" cy="648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4-1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시나리오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4-2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클래스 다이어그램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4-3      </a:t>
            </a:r>
            <a:r>
              <a:rPr lang="ko-KR" altLang="en-US" sz="1100" spc="-2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유즈케이스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다이어그램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5876139" y="3470760"/>
            <a:ext cx="278027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2779795" y="3470760"/>
            <a:ext cx="29523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부제목 2"/>
          <p:cNvSpPr txBox="1">
            <a:spLocks/>
          </p:cNvSpPr>
          <p:nvPr/>
        </p:nvSpPr>
        <p:spPr>
          <a:xfrm>
            <a:off x="2699792" y="609776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400" b="1" i="0" u="none" strike="noStrike" kern="1200" cap="none" spc="-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01  </a:t>
            </a:r>
            <a:r>
              <a:rPr lang="ko-KR" altLang="en-US" sz="1400" b="1" spc="-2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변경 내용 </a:t>
            </a:r>
            <a:endParaRPr kumimoji="0" lang="en-US" altLang="ko-KR" sz="1400" b="1" i="0" u="none" strike="noStrike" kern="1200" cap="none" spc="-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8" name="부제목 2"/>
          <p:cNvSpPr txBox="1">
            <a:spLocks/>
          </p:cNvSpPr>
          <p:nvPr/>
        </p:nvSpPr>
        <p:spPr>
          <a:xfrm>
            <a:off x="5796136" y="609776"/>
            <a:ext cx="3312368" cy="648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1-1      </a:t>
            </a:r>
            <a:r>
              <a:rPr lang="ko-KR" altLang="en-US" sz="1100" spc="-2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변경 내용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49" name="직선 연결선 48"/>
          <p:cNvCxnSpPr/>
          <p:nvPr/>
        </p:nvCxnSpPr>
        <p:spPr>
          <a:xfrm>
            <a:off x="2771800" y="537768"/>
            <a:ext cx="29523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5868144" y="537768"/>
            <a:ext cx="278027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부제목 2"/>
          <p:cNvSpPr txBox="1">
            <a:spLocks/>
          </p:cNvSpPr>
          <p:nvPr/>
        </p:nvSpPr>
        <p:spPr>
          <a:xfrm>
            <a:off x="2699792" y="2727201"/>
            <a:ext cx="3312368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400" b="1" i="0" u="none" strike="noStrike" kern="1200" cap="none" spc="-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03  </a:t>
            </a:r>
            <a:r>
              <a:rPr lang="ko-KR" altLang="en-US" sz="1400" b="1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개발 과정</a:t>
            </a:r>
            <a:endParaRPr kumimoji="0" lang="en-US" altLang="ko-KR" sz="1400" b="1" i="0" u="none" strike="noStrike" kern="1200" cap="none" spc="-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3" name="부제목 2"/>
          <p:cNvSpPr txBox="1">
            <a:spLocks/>
          </p:cNvSpPr>
          <p:nvPr/>
        </p:nvSpPr>
        <p:spPr>
          <a:xfrm>
            <a:off x="5868144" y="2725680"/>
            <a:ext cx="3312368" cy="648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3-1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역할 분담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3-2      </a:t>
            </a:r>
            <a:r>
              <a:rPr lang="ko-KR" altLang="en-US" sz="1100" spc="-2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추진 일정</a:t>
            </a:r>
            <a:endParaRPr lang="en-US" altLang="ko-KR" sz="1100" spc="-2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54" name="직선 연결선 53"/>
          <p:cNvCxnSpPr/>
          <p:nvPr/>
        </p:nvCxnSpPr>
        <p:spPr>
          <a:xfrm>
            <a:off x="5868144" y="2655193"/>
            <a:ext cx="278027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2771800" y="2655193"/>
            <a:ext cx="29523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CC940873-8F28-43F3-9412-18FB7E53C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" r="21599"/>
          <a:stretch/>
        </p:blipFill>
        <p:spPr>
          <a:xfrm>
            <a:off x="-5548" y="0"/>
            <a:ext cx="9149547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143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60040" y="620688"/>
            <a:ext cx="5108104" cy="1470025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변경 내용</a:t>
            </a:r>
            <a: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/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804248" y="476673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01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142" y="363496"/>
            <a:ext cx="6552728" cy="807583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 smtClean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변경내용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6726" y="1609261"/>
            <a:ext cx="8279730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기본 </a:t>
            </a:r>
            <a:r>
              <a:rPr lang="ko-KR" altLang="en-US" sz="2000" spc="-2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시메지를</a:t>
            </a: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글귀에서 </a:t>
            </a:r>
            <a:r>
              <a:rPr lang="ko-KR" altLang="en-US" sz="2000" spc="-2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임팩트</a:t>
            </a: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있고 짧은 말로 설정</a:t>
            </a:r>
            <a:r>
              <a:rPr lang="en-US" altLang="ko-KR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000" spc="-2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다이어그램 </a:t>
            </a:r>
            <a:r>
              <a:rPr lang="en-US" altLang="ko-KR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– </a:t>
            </a:r>
            <a:r>
              <a:rPr lang="en-US" altLang="ko-KR" sz="2000" spc="-2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ui</a:t>
            </a:r>
            <a:r>
              <a:rPr lang="en-US" altLang="ko-KR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수정 </a:t>
            </a:r>
            <a:endParaRPr lang="en-US" altLang="ko-KR" sz="2000" spc="-2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28600" indent="-228600">
              <a:lnSpc>
                <a:spcPct val="150000"/>
              </a:lnSpc>
            </a:pPr>
            <a:r>
              <a:rPr lang="en-US" altLang="ko-KR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  - </a:t>
            </a:r>
            <a:r>
              <a:rPr lang="ko-KR" altLang="en-US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새 창을 </a:t>
            </a:r>
            <a:r>
              <a:rPr lang="ko-KR" altLang="en-US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띄우는 건 필요한 곳에서만</a:t>
            </a:r>
            <a:r>
              <a:rPr lang="en-US" altLang="ko-KR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</a:p>
          <a:p>
            <a:pPr marL="228600" indent="-228600">
              <a:lnSpc>
                <a:spcPct val="150000"/>
              </a:lnSpc>
            </a:pPr>
            <a:r>
              <a:rPr lang="en-US" altLang="ko-KR" spc="-2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</a:t>
            </a:r>
            <a:r>
              <a:rPr lang="ko-KR" altLang="en-US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나머지는 다이얼로그 클릭으로 가능하도록</a:t>
            </a:r>
            <a:r>
              <a:rPr lang="en-US" altLang="ko-KR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en-US" altLang="ko-KR" spc="-2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</a:t>
            </a:r>
            <a:r>
              <a:rPr lang="ko-KR" altLang="en-US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다이어그램 단순화</a:t>
            </a:r>
            <a:r>
              <a:rPr lang="en-US" altLang="ko-KR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음악 재생 </a:t>
            </a:r>
            <a:r>
              <a:rPr lang="en-US" altLang="ko-KR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– </a:t>
            </a:r>
            <a:r>
              <a:rPr lang="ko-KR" altLang="en-US" sz="2000" spc="-2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일시정지를</a:t>
            </a: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spc="-2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홈화면에서</a:t>
            </a: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할 수 있도록 함</a:t>
            </a:r>
            <a:r>
              <a:rPr lang="en-US" altLang="ko-KR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</a:pP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학습목표를 </a:t>
            </a:r>
            <a:r>
              <a:rPr lang="ko-KR" altLang="en-US" sz="2000" spc="-2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홈화면</a:t>
            </a:r>
            <a:r>
              <a:rPr lang="ko-KR" altLang="en-US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상단에 띄움</a:t>
            </a:r>
            <a:r>
              <a:rPr lang="en-US" altLang="ko-KR" sz="2000" spc="-2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endParaRPr lang="en-US" altLang="ko-KR" sz="2000" spc="-20" dirty="0" smtClean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1-1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9569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6248DB6F-3863-4BB0-866E-82E3273678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" r="21599"/>
          <a:stretch/>
        </p:blipFill>
        <p:spPr>
          <a:xfrm>
            <a:off x="-5548" y="0"/>
            <a:ext cx="9149547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143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60040" y="620688"/>
            <a:ext cx="5108104" cy="1470025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기능 상세 설명</a:t>
            </a:r>
            <a: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/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804248" y="476673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6600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7960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ko-KR" altLang="en-US" sz="3000" b="1" spc="-100" dirty="0" smtClean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개요 </a:t>
            </a:r>
            <a:r>
              <a:rPr lang="en-US" altLang="ko-KR" sz="3000" b="1" spc="-100" dirty="0" smtClean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/ </a:t>
            </a:r>
            <a:r>
              <a:rPr lang="ko-KR" altLang="en-US" sz="3000" b="1" spc="-100" dirty="0" smtClean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프레임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2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-1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34526" y="1331573"/>
            <a:ext cx="7560840" cy="12220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&lt;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개요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&gt;</a:t>
            </a:r>
            <a:endParaRPr lang="ko-KR" altLang="en-US" sz="16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학습목표를 실행하면 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25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분 학습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, 5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분 휴식 주기가 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4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번 반복되고 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30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분 쉴 수 있게 한다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학습 중에는 백색소음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, 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시메지가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나오게 하고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,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학습이 끝나거나 휴식이 끝나면 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알람이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울린다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LG PC" panose="02030504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34674" y="2753501"/>
            <a:ext cx="7737726" cy="2009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&lt;Frame&gt;</a:t>
            </a:r>
            <a:endParaRPr lang="ko-KR" altLang="en-US" sz="16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지금 재생되고 있는 학습의 목표와 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공부중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/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혹은 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휴식중인지를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알려주고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,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간단한 명언 하나를 보여준다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지금 실행하고 있는 공부 또는 휴식이 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몇분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몇초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남았는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지 보여준다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 </a:t>
            </a:r>
            <a:r>
              <a:rPr lang="ko-KR" altLang="en-US" sz="16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재생 혹은 </a:t>
            </a:r>
            <a:r>
              <a:rPr lang="ko-KR" altLang="en-US" sz="1600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일시정지</a:t>
            </a:r>
            <a:r>
              <a:rPr lang="ko-KR" altLang="en-US" sz="16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 버튼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을 눌러서 지금의 백색소음을 </a:t>
            </a:r>
            <a:r>
              <a:rPr lang="ko-KR" altLang="en-US" sz="1600" b="1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재생</a:t>
            </a:r>
            <a:r>
              <a:rPr lang="en-US" altLang="ko-KR" sz="1600" b="1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/</a:t>
            </a:r>
            <a:r>
              <a:rPr lang="ko-KR" altLang="en-US" sz="1600" b="1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일시정지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시킬 수 있다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6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그리고 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메뉴바가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있다</a:t>
            </a:r>
            <a:r>
              <a:rPr lang="en-US" altLang="ko-KR" sz="16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 (Home, sound, </a:t>
            </a:r>
            <a:r>
              <a:rPr lang="en-US" altLang="ko-KR" sz="1600" kern="0" dirty="0" err="1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Simeji</a:t>
            </a:r>
            <a:r>
              <a:rPr lang="en-US" altLang="ko-KR" sz="16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ko-KR" altLang="en-US" sz="16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로 구성</a:t>
            </a:r>
            <a:r>
              <a:rPr lang="en-US" altLang="ko-KR" sz="16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LG PC" panose="02030504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310" y="4084596"/>
            <a:ext cx="3512498" cy="218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77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8558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 smtClean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Home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2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80232" y="1538134"/>
            <a:ext cx="8156822" cy="2628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5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&lt;Home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&gt;</a:t>
            </a:r>
            <a:endParaRPr lang="ko-KR" altLang="en-US" sz="15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New 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버튼을 눌러 새로운 학습목표 파일을 만든다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5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500" kern="0" dirty="0" smtClean="0">
                <a:solidFill>
                  <a:srgbClr val="000000"/>
                </a:solidFill>
                <a:latin typeface="LG PC" panose="02030504000101010101" pitchFamily="18" charset="-127"/>
              </a:rPr>
              <a:t>-</a:t>
            </a:r>
            <a:r>
              <a:rPr lang="ko-KR" altLang="en-US" sz="1500" u="sng" kern="0" dirty="0" smtClean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목표</a:t>
            </a:r>
            <a:r>
              <a:rPr lang="ko-KR" altLang="en-US" sz="15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를 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입력하고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, </a:t>
            </a:r>
            <a:r>
              <a:rPr lang="ko-KR" altLang="en-US" sz="1500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알람음</a:t>
            </a:r>
            <a:r>
              <a:rPr lang="ko-KR" altLang="en-US" sz="15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을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선택한다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선택한 </a:t>
            </a:r>
            <a:r>
              <a:rPr lang="ko-KR" altLang="en-US" sz="15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알람음을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재생할 수 있음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). </a:t>
            </a:r>
            <a:r>
              <a:rPr lang="ko-KR" altLang="en-US" sz="15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알람음은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사용자 폴더에서 </a:t>
            </a:r>
            <a:r>
              <a:rPr lang="ko-KR" altLang="en-US" sz="1500" b="1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선택</a:t>
            </a:r>
            <a:r>
              <a:rPr lang="ko-KR" altLang="en-US" sz="15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할 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수 있다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 </a:t>
            </a:r>
            <a:r>
              <a:rPr lang="ko-KR" altLang="en-US" sz="15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백색소음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을 선택하고 </a:t>
            </a:r>
            <a:r>
              <a:rPr lang="ko-KR" altLang="en-US" sz="1500" b="1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목록에 넣는다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 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백색소음도 사용자 폴더에서 선택해서 넣을 수 </a:t>
            </a:r>
            <a:r>
              <a:rPr lang="ko-KR" altLang="en-US" sz="15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있다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 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저장 후 실행 버튼을 누르면 </a:t>
            </a:r>
            <a:r>
              <a:rPr lang="ko-KR" altLang="en-US" sz="1500" b="1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프로그램이 실행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된다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5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marL="137160" indent="-137160" algn="just" fontAlgn="base">
              <a:lnSpc>
                <a:spcPct val="160000"/>
              </a:lnSpc>
            </a:pP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Open 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버튼을 눌러 </a:t>
            </a:r>
            <a:r>
              <a:rPr lang="ko-KR" altLang="en-US" sz="15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목표와 </a:t>
            </a:r>
            <a:r>
              <a:rPr lang="ko-KR" altLang="en-US" sz="1500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알람음과</a:t>
            </a:r>
            <a:r>
              <a:rPr lang="ko-KR" altLang="en-US" sz="15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 백색소음</a:t>
            </a:r>
            <a:r>
              <a:rPr lang="en-US" altLang="ko-KR" sz="15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, </a:t>
            </a:r>
            <a:r>
              <a:rPr lang="ko-KR" altLang="en-US" sz="1500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시메지</a:t>
            </a:r>
            <a:r>
              <a:rPr lang="ko-KR" altLang="en-US" sz="15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를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지정한 예전 학습목표를 불러온다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 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바로 실행된다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5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Save </a:t>
            </a:r>
            <a:r>
              <a:rPr lang="ko-KR" altLang="en-US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버튼을 눌러 지금의 학습목표를 저장한다</a:t>
            </a:r>
            <a:r>
              <a:rPr lang="en-US" altLang="ko-KR" sz="15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500" kern="0" spc="0" dirty="0">
              <a:solidFill>
                <a:srgbClr val="000000"/>
              </a:solidFill>
              <a:effectLst/>
              <a:latin typeface="LG PC" panose="02030504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250565"/>
            <a:ext cx="2842384" cy="176841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4250565"/>
            <a:ext cx="2448272" cy="176153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128" y="3826237"/>
            <a:ext cx="1880650" cy="218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6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8558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spc="-100" dirty="0" smtClean="0">
                <a:latin typeface="나눔고딕 ExtraBold" pitchFamily="50" charset="-127"/>
                <a:ea typeface="나눔고딕 ExtraBold" pitchFamily="50" charset="-127"/>
              </a:rPr>
              <a:t>Sound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2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59118" y="1443130"/>
            <a:ext cx="69665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&lt;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메뉴</a:t>
            </a: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2. Sound&gt;</a:t>
            </a:r>
            <a:endParaRPr lang="ko-KR" altLang="en-US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재생목록 버튼을 눌러 </a:t>
            </a:r>
            <a:r>
              <a:rPr lang="ko-KR" altLang="en-US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지금 재생되고 있는 백색소음 리스트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를 </a:t>
            </a:r>
            <a:r>
              <a:rPr lang="ko-KR" altLang="en-US" b="1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보여주게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한다</a:t>
            </a: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재생 버튼을 눌러 </a:t>
            </a:r>
            <a:r>
              <a:rPr lang="ko-KR" altLang="en-US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일시정지된</a:t>
            </a:r>
            <a:r>
              <a:rPr lang="ko-KR" altLang="en-US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 백색소음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을 </a:t>
            </a:r>
            <a:r>
              <a:rPr lang="ko-KR" altLang="en-US" b="1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재생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한다</a:t>
            </a: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ko-KR" altLang="en-US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일시정지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버튼을 눌러 </a:t>
            </a:r>
            <a:r>
              <a:rPr lang="ko-KR" altLang="en-US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지금 재생되고 있는 백색소음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을 </a:t>
            </a:r>
            <a:r>
              <a:rPr lang="ko-KR" altLang="en-US" b="1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일시정지</a:t>
            </a:r>
            <a:r>
              <a:rPr lang="ko-KR" altLang="en-US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한다</a:t>
            </a: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ko-KR" altLang="en-US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알람음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버튼을 눌러 </a:t>
            </a:r>
            <a:r>
              <a:rPr lang="ko-KR" altLang="en-US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지금 재생되고 있는 </a:t>
            </a:r>
            <a:r>
              <a:rPr lang="ko-KR" altLang="en-US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알람음</a:t>
            </a:r>
            <a:r>
              <a:rPr lang="ko-KR" altLang="en-US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을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ko-KR" altLang="en-US" b="1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재생</a:t>
            </a:r>
            <a:r>
              <a:rPr lang="ko-KR" altLang="en-US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시킨다</a:t>
            </a:r>
            <a:r>
              <a:rPr lang="en-US" altLang="ko-KR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kern="0" spc="0" dirty="0">
              <a:solidFill>
                <a:srgbClr val="000000"/>
              </a:solidFill>
              <a:effectLst/>
              <a:latin typeface="LG PC" panose="02030504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756006"/>
            <a:ext cx="3960440" cy="246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09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78558" y="213733"/>
            <a:ext cx="6552728" cy="115212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spc="-100" dirty="0" err="1" smtClean="0">
                <a:latin typeface="나눔고딕 ExtraBold" pitchFamily="50" charset="-127"/>
                <a:ea typeface="나눔고딕 ExtraBold" pitchFamily="50" charset="-127"/>
              </a:rPr>
              <a:t>Simeji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3" name="제목 1"/>
          <p:cNvSpPr txBox="1">
            <a:spLocks/>
          </p:cNvSpPr>
          <p:nvPr/>
        </p:nvSpPr>
        <p:spPr>
          <a:xfrm>
            <a:off x="7031286" y="116632"/>
            <a:ext cx="1645170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spc="-150" dirty="0">
                <a:solidFill>
                  <a:schemeClr val="tx2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2</a:t>
            </a:r>
            <a:r>
              <a:rPr kumimoji="0" lang="en-US" altLang="ko-KR" sz="1600" b="1" i="0" u="none" strike="noStrike" kern="1200" cap="none" spc="-15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-2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4126" y="386006"/>
            <a:ext cx="8352928" cy="807583"/>
          </a:xfrm>
          <a:prstGeom prst="rect">
            <a:avLst/>
          </a:prstGeom>
          <a:noFill/>
          <a:ln w="31750"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79512" y="1365861"/>
            <a:ext cx="8557542" cy="2456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&lt;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메뉴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3. </a:t>
            </a:r>
            <a:r>
              <a:rPr lang="en-US" altLang="ko-KR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Simeji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&gt;</a:t>
            </a:r>
            <a:endParaRPr lang="ko-KR" altLang="en-US" sz="16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켜기 버튼을 눌러 </a:t>
            </a:r>
            <a:r>
              <a:rPr lang="ko-KR" altLang="en-US" sz="1600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시메지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를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켠다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6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끄기 버튼을 눌러 </a:t>
            </a:r>
            <a:r>
              <a:rPr lang="ko-KR" altLang="en-US" sz="1600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시메지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를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끈다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6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설정 버튼을 눌러 </a:t>
            </a:r>
            <a:r>
              <a:rPr lang="ko-KR" altLang="en-US" sz="1600" kern="0" dirty="0" err="1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시메지의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세부 설정을 조정한다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600" kern="0" dirty="0">
              <a:solidFill>
                <a:srgbClr val="000000"/>
              </a:solidFill>
              <a:latin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600" kern="0" dirty="0" smtClean="0">
                <a:solidFill>
                  <a:srgbClr val="000000"/>
                </a:solidFill>
                <a:latin typeface="LG PC" panose="02030504000101010101" pitchFamily="18" charset="-127"/>
              </a:rPr>
              <a:t>   </a:t>
            </a:r>
            <a:r>
              <a:rPr lang="ko-KR" altLang="en-US" sz="1600" kern="0" dirty="0" err="1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시메지</a:t>
            </a:r>
            <a:r>
              <a:rPr lang="ko-KR" altLang="en-US" sz="16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고르기에서 </a:t>
            </a:r>
            <a:r>
              <a:rPr lang="ko-KR" altLang="en-US" sz="1600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시메지</a:t>
            </a:r>
            <a:r>
              <a:rPr lang="ko-KR" altLang="en-US" sz="16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ko-KR" altLang="en-US" sz="1600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말풍선</a:t>
            </a:r>
            <a:r>
              <a:rPr lang="ko-KR" altLang="en-US" sz="16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 안의 말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들을 </a:t>
            </a:r>
            <a:r>
              <a:rPr lang="ko-KR" altLang="en-US" sz="1600" b="1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조정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하거나 사용자 선택을 눌러서 </a:t>
            </a:r>
            <a:r>
              <a:rPr lang="ko-KR" altLang="en-US" sz="16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원하는 그림파일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을 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보</a:t>
            </a:r>
            <a:r>
              <a:rPr lang="ko-KR" altLang="en-US" sz="16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이게 할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수 </a:t>
            </a:r>
            <a:r>
              <a:rPr lang="ko-KR" altLang="en-US" sz="1600" kern="0" dirty="0" err="1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있</a:t>
            </a:r>
            <a:endParaRPr lang="en-US" altLang="ko-KR" sz="1600" kern="0" dirty="0" smtClean="0">
              <a:solidFill>
                <a:srgbClr val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16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 </a:t>
            </a:r>
            <a:r>
              <a:rPr lang="ko-KR" altLang="en-US" sz="1600" kern="0" dirty="0" smtClean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 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속도 설정에서 </a:t>
            </a:r>
            <a:r>
              <a:rPr lang="ko-KR" altLang="en-US" sz="1600" u="sng" kern="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시메지가</a:t>
            </a:r>
            <a:r>
              <a:rPr lang="ko-KR" altLang="en-US" sz="1600" u="sng" kern="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LG PC" panose="02030504000101010101" pitchFamily="18" charset="-127"/>
                <a:ea typeface="LG PC" panose="02030504000101010101" pitchFamily="18" charset="-127"/>
              </a:rPr>
              <a:t> 출현하는 속도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를 </a:t>
            </a:r>
            <a:r>
              <a:rPr lang="ko-KR" altLang="en-US" sz="1600" b="1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설정</a:t>
            </a:r>
            <a:r>
              <a:rPr lang="ko-KR" altLang="en-US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할 수 있다</a:t>
            </a:r>
            <a:r>
              <a:rPr lang="en-US" altLang="ko-KR" sz="1600" kern="0" dirty="0">
                <a:solidFill>
                  <a:srgbClr val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LG PC" panose="0203050400010101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790" y="3980490"/>
            <a:ext cx="3546928" cy="220675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3985704"/>
            <a:ext cx="3240360" cy="220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7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7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EBDDC3"/>
      </a:hlink>
      <a:folHlink>
        <a:srgbClr val="B29C93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</TotalTime>
  <Words>492</Words>
  <Application>Microsoft Office PowerPoint</Application>
  <PresentationFormat>화면 슬라이드 쇼(4:3)</PresentationFormat>
  <Paragraphs>86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나눔고딕</vt:lpstr>
      <vt:lpstr>나눔고딕 ExtraBold</vt:lpstr>
      <vt:lpstr>LG PC</vt:lpstr>
      <vt:lpstr>Arial</vt:lpstr>
      <vt:lpstr>맑은 고딕</vt:lpstr>
      <vt:lpstr>Office 테마</vt:lpstr>
      <vt:lpstr>포모도로 학습법 </vt:lpstr>
      <vt:lpstr>목차</vt:lpstr>
      <vt:lpstr>변경 내용 </vt:lpstr>
      <vt:lpstr>변경내용</vt:lpstr>
      <vt:lpstr>기능 상세 설명 </vt:lpstr>
      <vt:lpstr>개요 / 프레임</vt:lpstr>
      <vt:lpstr>Home</vt:lpstr>
      <vt:lpstr>Sound</vt:lpstr>
      <vt:lpstr>Simeji</vt:lpstr>
      <vt:lpstr>개발 과정 </vt:lpstr>
      <vt:lpstr>추진 일정</vt:lpstr>
      <vt:lpstr>결과 예측 </vt:lpstr>
      <vt:lpstr>시나리오</vt:lpstr>
      <vt:lpstr>유즈케이스 다이어그램 </vt:lpstr>
      <vt:lpstr>클래스 다이어그램</vt:lpstr>
      <vt:lpstr>감사합니다.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</dc:title>
  <dc:creator>네이버 한글캠페인</dc:creator>
  <cp:lastModifiedBy>leeyoubin</cp:lastModifiedBy>
  <cp:revision>22</cp:revision>
  <dcterms:created xsi:type="dcterms:W3CDTF">2011-08-25T02:21:48Z</dcterms:created>
  <dcterms:modified xsi:type="dcterms:W3CDTF">2018-05-07T14:16:15Z</dcterms:modified>
  <cp:contentStatus/>
</cp:coreProperties>
</file>

<file path=docProps/thumbnail.jpeg>
</file>